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sldIdLst>
    <p:sldId id="271" r:id="rId2"/>
    <p:sldId id="272" r:id="rId3"/>
    <p:sldId id="263" r:id="rId4"/>
    <p:sldId id="264" r:id="rId5"/>
    <p:sldId id="266" r:id="rId6"/>
    <p:sldId id="267" r:id="rId7"/>
    <p:sldId id="265" r:id="rId8"/>
    <p:sldId id="269" r:id="rId9"/>
    <p:sldId id="257" r:id="rId10"/>
    <p:sldId id="268" r:id="rId11"/>
    <p:sldId id="258" r:id="rId12"/>
    <p:sldId id="259" r:id="rId13"/>
    <p:sldId id="260" r:id="rId14"/>
    <p:sldId id="261" r:id="rId15"/>
    <p:sldId id="262" r:id="rId16"/>
    <p:sldId id="270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5034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870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6973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89301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728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2712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004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825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3612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24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11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610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569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161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772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7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870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D4CC692-4D11-48CC-BA43-F19FE689DF04}" type="datetimeFigureOut">
              <a:rPr lang="ru-RU" smtClean="0"/>
              <a:t>25.12.2017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6127CAE-F9CC-4CB1-AFAC-3C9F4F8A58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12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1%83%D0%B1%D0%BE,_%D0%A4%D1%80%D0%B0%D0%BD%D1%86_%D0%90%D0%BB%D0%B5%D0%BA%D1%81%D0%B5%D0%B5%D0%B2%D0%B8%D1%87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828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1832" TargetMode="External"/><Relationship Id="rId5" Type="http://schemas.openxmlformats.org/officeDocument/2006/relationships/hyperlink" Target="https://ru.wikipedia.org/wiki/17_%D0%BE%D0%BA%D1%82%D1%8F%D0%B1%D1%80%D1%8F" TargetMode="External"/><Relationship Id="rId4" Type="http://schemas.openxmlformats.org/officeDocument/2006/relationships/hyperlink" Target="https://ru.wikipedia.org/wiki/1829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3100" y="863600"/>
            <a:ext cx="108585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C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ХХIII КОНФЕРЕНЦИЯ МОЛОДЫХ ИССЛЕДОВАТЕЛЕЙ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«ШАГ В БУДУЩЕЕ»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 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 </a:t>
            </a:r>
          </a:p>
          <a:p>
            <a:r>
              <a:rPr lang="ru-RU" sz="2400" b="1" dirty="0">
                <a:solidFill>
                  <a:srgbClr val="C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ПРЕЗЕНТАЦИЯ УЧЕНИЦЫ                              РУКОВОДИТЕЛЬ УЧИТЕЛЬ </a:t>
            </a:r>
          </a:p>
          <a:p>
            <a:r>
              <a:rPr lang="ru-RU" sz="2400" b="1" dirty="0">
                <a:solidFill>
                  <a:srgbClr val="C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10 Б класса МБОУ СОШ №15                </a:t>
            </a:r>
            <a:r>
              <a:rPr lang="ru-RU" sz="2400" b="1" dirty="0" smtClean="0">
                <a:solidFill>
                  <a:srgbClr val="C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       </a:t>
            </a:r>
            <a:r>
              <a:rPr lang="ru-RU" sz="2400" b="1" dirty="0">
                <a:solidFill>
                  <a:srgbClr val="C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ИСТОРИИ МБОУ СОШ №15</a:t>
            </a:r>
          </a:p>
          <a:p>
            <a:r>
              <a:rPr lang="ru-RU" sz="2400" b="1" dirty="0">
                <a:solidFill>
                  <a:srgbClr val="C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ДАГИРОВОЙ АНЖЕЛИКИ М.                           ГАШИМОВ Р.Р</a:t>
            </a:r>
            <a:r>
              <a:rPr lang="ru-RU" sz="2800" b="1" dirty="0">
                <a:solidFill>
                  <a:srgbClr val="C0000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2799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фото имам шами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014" y="100208"/>
            <a:ext cx="8944010" cy="655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17108" y="5010504"/>
            <a:ext cx="51356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ИМАМ ШАМИЛЬ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399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6/60/%D0%92%D0%BE%D1%80%D0%BE%D1%82%D0%B0_%D0%B0%D1%85%D1%82%D1%8B%D0%BD%D1%81%D0%BA%D0%BE%D0%B9_%D0%BA%D1%80%D0%B5%D0%BF%D0%BE%D1%81%D1%82%D0%B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91" y="94127"/>
            <a:ext cx="9303750" cy="558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7431" y="6011160"/>
            <a:ext cx="11824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«1839-го года в царствование императора Николая I-</a:t>
            </a:r>
            <a:r>
              <a:rPr lang="ru-RU" b="0" i="0" dirty="0" err="1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го</a:t>
            </a:r>
            <a:r>
              <a:rPr lang="ru-RU" b="0" i="0" dirty="0" smtClean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командиром отдельного кавказского корпуса генералом от инфантерии Евгением Головиным»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55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4/45/%D0%9A%D0%B0%D0%B7%D0%B0%D1%80%D0%BC%D0%B0_%D0%B0%D1%85%D1%82%D1%8B%D0%BD%D1%81%D0%BA%D0%BE%D0%B9_%D0%BA%D1%80%D0%B5%D0%BF%D0%BE%D1%81%D1%82%D0%B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46" y="137786"/>
            <a:ext cx="10769296" cy="646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2320" y="5699435"/>
            <a:ext cx="55264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</a:rPr>
              <a:t>Солдатские казармы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461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фото ахтынской креп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663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056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фото ахтынской креп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25" y="133350"/>
            <a:ext cx="10801350" cy="672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6825" y="255636"/>
            <a:ext cx="10504073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Битва за Ахты — военные действия, происходившие между мюридами 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имама Шамиля и русскими войсками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по 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 сентября              1848г.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возле 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аула </a:t>
            </a:r>
            <a:r>
              <a:rPr lang="ru-RU" sz="24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Ахты</a:t>
            </a:r>
            <a:r>
              <a:rPr lang="ru-RU" sz="24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672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upload.wikimedia.org/wikipedia/commons/thumb/d/de/Franz_Roubaud._Count_Argutinsky_crossing_the_Caucasian_range._1892.jpg/282px-Franz_Roubaud._Count_Argutinsky_crossing_the_Caucasian_range._18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290" y="208598"/>
            <a:ext cx="8655485" cy="5647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40286" y="5856149"/>
            <a:ext cx="103840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latin typeface="Arial" panose="020B0604020202020204" pitchFamily="34" charset="0"/>
                <a:hlinkClick r:id="rId3" tooltip="Рубо, Франц Алексеевич"/>
              </a:rPr>
              <a:t>Рубо</a:t>
            </a:r>
            <a:r>
              <a:rPr lang="ru-RU" sz="2800" b="1" dirty="0">
                <a:latin typeface="Arial" panose="020B0604020202020204" pitchFamily="34" charset="0"/>
                <a:hlinkClick r:id="rId3" tooltip="Рубо, Франц Алексеевич"/>
              </a:rPr>
              <a:t>, Ф. А.</a:t>
            </a:r>
            <a:r>
              <a:rPr lang="ru-RU" sz="2800" b="1" dirty="0">
                <a:latin typeface="Arial" panose="020B0604020202020204" pitchFamily="34" charset="0"/>
              </a:rPr>
              <a:t> «Переход князя Аргутинского через Кавказский хребет», 1892</a:t>
            </a:r>
            <a:r>
              <a:rPr lang="ru-RU" b="1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36307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фото генерал аргутинский кавказской войны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78" r="946" b="8018"/>
          <a:stretch/>
        </p:blipFill>
        <p:spPr bwMode="auto">
          <a:xfrm>
            <a:off x="1596070" y="-112734"/>
            <a:ext cx="6821421" cy="703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29749" y="6153217"/>
            <a:ext cx="7206097" cy="530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М.З. Аргутинский </a:t>
            </a:r>
            <a:endParaRPr lang="ru-RU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717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200" y="1379835"/>
            <a:ext cx="113411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НАЦИОНАЛЬНО-ОСВОБОДИТЕЛЬНАЯ</a:t>
            </a:r>
          </a:p>
          <a:p>
            <a:pPr algn="ctr"/>
            <a:r>
              <a:rPr lang="ru-RU" sz="4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БОРЬБА НАРОДОВ ЮЖНОГО ДАГЕСТАНА</a:t>
            </a:r>
          </a:p>
          <a:p>
            <a:pPr algn="ctr"/>
            <a:r>
              <a:rPr lang="ru-RU" sz="4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В 1830 – 1850гг.</a:t>
            </a:r>
            <a:endParaRPr lang="ru-RU" sz="4400" b="1" dirty="0">
              <a:solidFill>
                <a:srgbClr val="0070C0"/>
              </a:solidFill>
              <a:effectLst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666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то ахтынской крепост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307" y="288099"/>
            <a:ext cx="7791674" cy="583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611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ази-Мухамма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926" y="280487"/>
            <a:ext cx="3890332" cy="452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762050"/>
              </p:ext>
            </p:extLst>
          </p:nvPr>
        </p:nvGraphicFramePr>
        <p:xfrm>
          <a:off x="375781" y="5169428"/>
          <a:ext cx="11624153" cy="1310640"/>
        </p:xfrm>
        <a:graphic>
          <a:graphicData uri="http://schemas.openxmlformats.org/drawingml/2006/table">
            <a:tbl>
              <a:tblPr/>
              <a:tblGrid>
                <a:gridCol w="116241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800" b="1" u="none" strike="noStrike" dirty="0" smtClean="0">
                          <a:solidFill>
                            <a:schemeClr val="accent2"/>
                          </a:solidFill>
                          <a:effectLst/>
                          <a:hlinkClick r:id="rId3" tooltip="1828"/>
                        </a:rPr>
                        <a:t>Гази –Магомед  1-имам</a:t>
                      </a:r>
                      <a:r>
                        <a:rPr lang="ru-RU" sz="2800" b="1" u="none" strike="noStrike" baseline="0" dirty="0" smtClean="0">
                          <a:solidFill>
                            <a:schemeClr val="accent2"/>
                          </a:solidFill>
                          <a:effectLst/>
                          <a:hlinkClick r:id="rId3" tooltip="1828"/>
                        </a:rPr>
                        <a:t> Дагестана </a:t>
                      </a:r>
                    </a:p>
                    <a:p>
                      <a:pPr algn="ctr" fontAlgn="t"/>
                      <a:r>
                        <a:rPr lang="ru-RU" sz="2800" b="1" u="none" strike="noStrike" dirty="0" smtClean="0">
                          <a:solidFill>
                            <a:schemeClr val="accent2"/>
                          </a:solidFill>
                          <a:effectLst/>
                          <a:hlinkClick r:id="rId3" tooltip="1828"/>
                        </a:rPr>
                        <a:t>1828</a:t>
                      </a:r>
                      <a:r>
                        <a:rPr lang="ru-RU" sz="2800" b="1" dirty="0">
                          <a:solidFill>
                            <a:schemeClr val="accent2"/>
                          </a:solidFill>
                          <a:effectLst/>
                        </a:rPr>
                        <a:t> или </a:t>
                      </a:r>
                      <a:r>
                        <a:rPr lang="ru-RU" sz="2800" b="1" u="none" strike="noStrike" dirty="0">
                          <a:solidFill>
                            <a:schemeClr val="accent2"/>
                          </a:solidFill>
                          <a:effectLst/>
                          <a:hlinkClick r:id="rId4" tooltip="1829"/>
                        </a:rPr>
                        <a:t>1829</a:t>
                      </a:r>
                      <a:r>
                        <a:rPr lang="ru-RU" sz="2800" b="1" dirty="0">
                          <a:solidFill>
                            <a:schemeClr val="accent2"/>
                          </a:solidFill>
                          <a:effectLst/>
                        </a:rPr>
                        <a:t> — </a:t>
                      </a:r>
                      <a:r>
                        <a:rPr lang="ru-RU" sz="2800" b="1" u="sng" dirty="0">
                          <a:solidFill>
                            <a:schemeClr val="accent2"/>
                          </a:solidFill>
                          <a:effectLst/>
                          <a:hlinkClick r:id="rId5"/>
                        </a:rPr>
                        <a:t>17 октября</a:t>
                      </a:r>
                      <a:r>
                        <a:rPr lang="ru-RU" sz="2800" b="1" dirty="0">
                          <a:solidFill>
                            <a:schemeClr val="accent2"/>
                          </a:solidFill>
                          <a:effectLst/>
                        </a:rPr>
                        <a:t> </a:t>
                      </a:r>
                      <a:r>
                        <a:rPr lang="ru-RU" sz="2800" b="1" u="none" strike="noStrike" dirty="0">
                          <a:solidFill>
                            <a:schemeClr val="accent2"/>
                          </a:solidFill>
                          <a:effectLst/>
                          <a:hlinkClick r:id="rId6" tooltip="1832"/>
                        </a:rPr>
                        <a:t>1832</a:t>
                      </a:r>
                      <a:endParaRPr lang="ru-RU" sz="2800" b="1" dirty="0">
                        <a:solidFill>
                          <a:schemeClr val="accent2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9A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1910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ratnik.tv/upload/resize_images/full_284b31cc34a477e35571f900efeaeed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6" r="1332"/>
          <a:stretch/>
        </p:blipFill>
        <p:spPr bwMode="auto">
          <a:xfrm>
            <a:off x="751563" y="155814"/>
            <a:ext cx="9356941" cy="6702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665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то севеной стены кырхляр  дербен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44" y="-5526"/>
            <a:ext cx="9352811" cy="6656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404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929" y="5837222"/>
            <a:ext cx="9188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b="1" dirty="0">
                <a:solidFill>
                  <a:srgbClr val="BA1414"/>
                </a:solidFill>
                <a:latin typeface="Open Sans"/>
              </a:rPr>
              <a:t>Александр Александрович Бестужев Марлинский</a:t>
            </a:r>
            <a:r>
              <a:rPr lang="ru-RU" b="1" dirty="0">
                <a:solidFill>
                  <a:srgbClr val="BA1414"/>
                </a:solidFill>
                <a:latin typeface="Open Sans"/>
              </a:rPr>
              <a:t> </a:t>
            </a:r>
            <a:endParaRPr lang="ru-RU" b="1" i="0" dirty="0">
              <a:solidFill>
                <a:srgbClr val="BA1414"/>
              </a:solidFill>
              <a:effectLst/>
              <a:latin typeface="Open Sans"/>
            </a:endParaRPr>
          </a:p>
        </p:txBody>
      </p:sp>
      <p:pic>
        <p:nvPicPr>
          <p:cNvPr id="2050" name="Picture 2" descr="http://pro-derbent.ru/images/foto-derbent/bestujev_marlinsk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718" y="0"/>
            <a:ext cx="4581525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630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фото хаджи мура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82" y="69035"/>
            <a:ext cx="5411494" cy="6788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448166" y="3858109"/>
            <a:ext cx="471847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>
                <a:solidFill>
                  <a:srgbClr val="000000"/>
                </a:solidFill>
                <a:latin typeface="Linux Libertine"/>
              </a:rPr>
              <a:t>Хаджи-Мурат</a:t>
            </a:r>
            <a:endParaRPr lang="ru-RU" sz="5400" b="1" i="0" dirty="0">
              <a:solidFill>
                <a:srgbClr val="000000"/>
              </a:solidFill>
              <a:effectLst/>
              <a:latin typeface="Linux Libertine"/>
            </a:endParaRPr>
          </a:p>
        </p:txBody>
      </p:sp>
    </p:spTree>
    <p:extLst>
      <p:ext uri="{BB962C8B-B14F-4D97-AF65-F5344CB8AC3E}">
        <p14:creationId xmlns:p14="http://schemas.microsoft.com/office/powerpoint/2010/main" val="1794700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b/bd/Model_of_the_Akhtian_fortress_in_Dagestan%2C_Russia.jpg/1280px-Model_of_the_Akhtian_fortress_in_Dagestan%2C_Russi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48"/>
          <a:stretch/>
        </p:blipFill>
        <p:spPr bwMode="auto">
          <a:xfrm>
            <a:off x="121722" y="225469"/>
            <a:ext cx="11637130" cy="6131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76351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</TotalTime>
  <Words>65</Words>
  <Application>Microsoft Office PowerPoint</Application>
  <PresentationFormat>Широкоэкранный</PresentationFormat>
  <Paragraphs>20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Garamond</vt:lpstr>
      <vt:lpstr>Linux Libertine</vt:lpstr>
      <vt:lpstr>Open Sans</vt:lpstr>
      <vt:lpstr>Segoe UI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User</cp:lastModifiedBy>
  <cp:revision>13</cp:revision>
  <dcterms:created xsi:type="dcterms:W3CDTF">2017-11-06T05:04:34Z</dcterms:created>
  <dcterms:modified xsi:type="dcterms:W3CDTF">2017-12-25T04:10:35Z</dcterms:modified>
</cp:coreProperties>
</file>